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5" r:id="rId23"/>
    <p:sldId id="264" r:id="rId24"/>
    <p:sldId id="281" r:id="rId25"/>
    <p:sldId id="261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1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2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7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5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9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7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2A68F-1CC9-4D1B-8B65-75CD5377A8D0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77E3-2504-4994-9883-20142DED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" y="47153"/>
            <a:ext cx="10058400" cy="6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0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113837"/>
            <a:ext cx="10058400" cy="63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271022"/>
            <a:ext cx="10002646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9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" y="190048"/>
            <a:ext cx="10058400" cy="63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1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0" y="85258"/>
            <a:ext cx="10058400" cy="64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8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0" y="99548"/>
            <a:ext cx="10058400" cy="635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5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35" y="223390"/>
            <a:ext cx="10058400" cy="64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13" y="94784"/>
            <a:ext cx="10058400" cy="64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5" y="175758"/>
            <a:ext cx="10058400" cy="6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6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55" y="175758"/>
            <a:ext cx="10058400" cy="62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9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" y="199574"/>
            <a:ext cx="10058400" cy="628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9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1" y="209100"/>
            <a:ext cx="10058400" cy="620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0" y="328180"/>
            <a:ext cx="10058400" cy="592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" y="647312"/>
            <a:ext cx="10058400" cy="537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39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" y="275785"/>
            <a:ext cx="10058400" cy="598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5" y="90021"/>
            <a:ext cx="10058400" cy="6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8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45" y="90021"/>
            <a:ext cx="10058400" cy="6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1" y="151942"/>
            <a:ext cx="10058400" cy="63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9" y="123363"/>
            <a:ext cx="10058400" cy="63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7" y="104311"/>
            <a:ext cx="10058400" cy="64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8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166232"/>
            <a:ext cx="10058400" cy="63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1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6" y="449602"/>
            <a:ext cx="10058400" cy="64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2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1" y="123363"/>
            <a:ext cx="10058400" cy="63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5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66" y="466311"/>
            <a:ext cx="10058400" cy="57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2" y="180521"/>
            <a:ext cx="10058400" cy="63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34" y="185285"/>
            <a:ext cx="10058400" cy="625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Widescreen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Caputo</dc:creator>
  <cp:lastModifiedBy>Jennifer Caputo</cp:lastModifiedBy>
  <cp:revision>2</cp:revision>
  <dcterms:created xsi:type="dcterms:W3CDTF">2018-05-23T17:03:37Z</dcterms:created>
  <dcterms:modified xsi:type="dcterms:W3CDTF">2018-05-23T18:37:39Z</dcterms:modified>
</cp:coreProperties>
</file>